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A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2ACCC9-F1B0-3E45-A884-C4F8C2818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B8712D-3BD6-0545-8B4B-1C8B195650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B72073-9CC2-2743-BDDF-D7114ED7D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FAC7A4-9593-2341-8EC1-DE2A1FE83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C9F590-C5F3-2548-A446-88BB3E98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157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3B3ABE-6E96-5D41-AD0B-A6C9EDD4F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F63B67B-8881-F04D-9DEF-447D06A5B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100ADC-2950-8B4A-9C01-DC8DDC4B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72DB67-BA31-CE47-A2B2-43ED5B17A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0F2227-EB98-FC43-9A8B-21994F8B5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850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0C1C9A8-C457-B74E-9EF9-C981A3492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0429310-6657-6A4B-A8C8-D3ECB0FA9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6A0DEB-5A5D-3642-9132-0EF2F28E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5C4983-0EFF-614E-9B73-D4B321846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71B0-FF53-C645-A387-75FD731D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031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588D5E-9F39-284D-BDF1-AC657E731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AACE7B-D5DF-9942-A05A-7090FDC37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A5C1EF-D8C4-124D-AEB3-00B120B6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62D199-7B45-7049-9FA6-D1EBEB62E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F977CF-2F99-F546-87F0-5FB71CB1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106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A21F1D-3BC2-3D43-B16D-5651DB789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EB6BD2-ABE6-FA44-BA23-9FDDDB5D7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D27CF4-A764-E24C-B78C-5128C4208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199B17-A737-0C45-A664-C2E7D10EC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FB28B1-A0FE-9441-A20E-9BF7E0AB5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17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142C6-7DCC-0446-B83B-CC3B230F9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0D8352-8BCF-6D41-AD7F-D56613640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53ECCCF-692E-AF42-A7E1-91A2271D6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ECEE1-0457-6B4E-9D25-599FAFE20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74E1FBF-6D7F-9442-96FB-87EBE5A2F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299CFB9-020B-C04D-A4D0-3D80E7820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6781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92FE0A-53E0-2748-8B88-FE2A67C7C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B646D4-7F14-1E4D-B418-2D1C0A8A2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6235CE-5E38-FD48-B816-ACBB8A76A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B891724-979F-504C-9237-2FC37BBFFD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5E43767-C1A2-C842-B5F9-D3B7AB8FD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64B46FE-0100-5949-9669-BE7E6A9EA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3DB8C19-79DA-8D4B-B5A3-32CE790E6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CCBA7E2-AA1E-B945-B530-D361C869E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702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A6CBFF-2F68-9C43-87CF-1884ECF9C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C4D93CF-57D6-7048-A00C-1C6BB2E3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70C2C43-122F-A54F-B142-84945C5AE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D9A167-176B-8149-ABEE-EDA6C407A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68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7D9706B-21FF-1F48-A6A6-DA26F28E7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1C736CC-5C3C-4440-A02A-8E992516B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54DCB76-C541-374D-839A-704F05692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4981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CBCE42-DB73-284D-8C67-6E1C46B80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08B430-3AC1-D34C-AA84-F424A99BC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399280-C6A5-264A-AD20-420CF8DE9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6B9BFB-7B42-D74D-AC20-E15DF7B8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9C77334-3F53-A444-B329-BC3C75B93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3A9E6E-6F9F-D247-BDDA-DD452AD3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9731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FDBE3C-343E-9E47-B59E-2D98740D7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14AB320-B0DE-5B40-8E54-824E5FA610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ECB367-0B7E-404B-B019-C9ED772E8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69C843-80F6-034F-BF7D-D58B7A607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17AE94-CF73-D946-AC97-AF55DE80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0CED60-6C68-3943-9160-AF6B2013C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804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BB97D04-B25F-0D41-890E-0CEB6F09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C8C2FBF-344A-2343-B7DF-9D9BD35BF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EA7341-4744-D548-BF99-566F2D36C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F3061-7D16-8242-894E-9BBF8E653AAD}" type="datetimeFigureOut">
              <a:rPr lang="fr-FR" smtClean="0"/>
              <a:t>02/12/2019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66C008-4881-C145-B70E-83C09E202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BD4709-A400-E743-9F02-D2E27F222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C9C97-2DDC-E64A-B2AC-512A261F30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579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059ABC-285A-3A4C-9D33-8BBE4E847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4594" y="0"/>
            <a:ext cx="9144000" cy="2387600"/>
          </a:xfrm>
        </p:spPr>
        <p:txBody>
          <a:bodyPr/>
          <a:lstStyle/>
          <a:p>
            <a:r>
              <a:rPr lang="fr-FR" dirty="0"/>
              <a:t>PROJET 4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481AF687-C491-EC43-83C5-42DCD1057870}"/>
              </a:ext>
            </a:extLst>
          </p:cNvPr>
          <p:cNvGrpSpPr/>
          <p:nvPr/>
        </p:nvGrpSpPr>
        <p:grpSpPr>
          <a:xfrm>
            <a:off x="1852998" y="2488514"/>
            <a:ext cx="8486004" cy="3963773"/>
            <a:chOff x="3388839" y="3429000"/>
            <a:chExt cx="5643949" cy="3160611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9498DD70-9F4B-3A43-A903-9D102D67F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8839" y="3429000"/>
              <a:ext cx="5643949" cy="3160611"/>
            </a:xfrm>
            <a:prstGeom prst="rect">
              <a:avLst/>
            </a:prstGeom>
          </p:spPr>
        </p:pic>
        <p:sp>
          <p:nvSpPr>
            <p:cNvPr id="5" name="Forme libre 4">
              <a:extLst>
                <a:ext uri="{FF2B5EF4-FFF2-40B4-BE49-F238E27FC236}">
                  <a16:creationId xmlns:a16="http://schemas.microsoft.com/office/drawing/2014/main" id="{C371AB0E-2BD2-5D49-8805-E5EA4AA651AF}"/>
                </a:ext>
              </a:extLst>
            </p:cNvPr>
            <p:cNvSpPr/>
            <p:nvPr/>
          </p:nvSpPr>
          <p:spPr>
            <a:xfrm>
              <a:off x="4250724" y="4151870"/>
              <a:ext cx="3731741" cy="1964725"/>
            </a:xfrm>
            <a:custGeom>
              <a:avLst/>
              <a:gdLst>
                <a:gd name="connsiteX0" fmla="*/ 2063579 w 3731741"/>
                <a:gd name="connsiteY0" fmla="*/ 61784 h 1964725"/>
                <a:gd name="connsiteX1" fmla="*/ 2150076 w 3731741"/>
                <a:gd name="connsiteY1" fmla="*/ 395416 h 1964725"/>
                <a:gd name="connsiteX2" fmla="*/ 1890584 w 3731741"/>
                <a:gd name="connsiteY2" fmla="*/ 383060 h 1964725"/>
                <a:gd name="connsiteX3" fmla="*/ 1804087 w 3731741"/>
                <a:gd name="connsiteY3" fmla="*/ 654908 h 1964725"/>
                <a:gd name="connsiteX4" fmla="*/ 1828800 w 3731741"/>
                <a:gd name="connsiteY4" fmla="*/ 1235676 h 1964725"/>
                <a:gd name="connsiteX5" fmla="*/ 0 w 3731741"/>
                <a:gd name="connsiteY5" fmla="*/ 1272746 h 1964725"/>
                <a:gd name="connsiteX6" fmla="*/ 49427 w 3731741"/>
                <a:gd name="connsiteY6" fmla="*/ 1964725 h 1964725"/>
                <a:gd name="connsiteX7" fmla="*/ 3731741 w 3731741"/>
                <a:gd name="connsiteY7" fmla="*/ 1841157 h 1964725"/>
                <a:gd name="connsiteX8" fmla="*/ 3472249 w 3731741"/>
                <a:gd name="connsiteY8" fmla="*/ 0 h 1964725"/>
                <a:gd name="connsiteX9" fmla="*/ 2063579 w 3731741"/>
                <a:gd name="connsiteY9" fmla="*/ 61784 h 196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1741" h="1964725">
                  <a:moveTo>
                    <a:pt x="2063579" y="61784"/>
                  </a:moveTo>
                  <a:lnTo>
                    <a:pt x="2150076" y="395416"/>
                  </a:lnTo>
                  <a:lnTo>
                    <a:pt x="1890584" y="383060"/>
                  </a:lnTo>
                  <a:lnTo>
                    <a:pt x="1804087" y="654908"/>
                  </a:lnTo>
                  <a:lnTo>
                    <a:pt x="1828800" y="1235676"/>
                  </a:lnTo>
                  <a:lnTo>
                    <a:pt x="0" y="1272746"/>
                  </a:lnTo>
                  <a:lnTo>
                    <a:pt x="49427" y="1964725"/>
                  </a:lnTo>
                  <a:lnTo>
                    <a:pt x="3731741" y="1841157"/>
                  </a:lnTo>
                  <a:lnTo>
                    <a:pt x="3472249" y="0"/>
                  </a:lnTo>
                  <a:lnTo>
                    <a:pt x="2063579" y="61784"/>
                  </a:lnTo>
                  <a:close/>
                </a:path>
              </a:pathLst>
            </a:custGeom>
            <a:solidFill>
              <a:srgbClr val="FB8A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07B1349C-1721-F742-AC0C-942BCFF1F515}"/>
              </a:ext>
            </a:extLst>
          </p:cNvPr>
          <p:cNvSpPr txBox="1"/>
          <p:nvPr/>
        </p:nvSpPr>
        <p:spPr>
          <a:xfrm>
            <a:off x="5444567" y="4769707"/>
            <a:ext cx="29656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i="1" dirty="0" err="1"/>
              <a:t>ExpressFood</a:t>
            </a:r>
            <a:endParaRPr lang="fr-FR" sz="4000" i="1" dirty="0"/>
          </a:p>
        </p:txBody>
      </p:sp>
    </p:spTree>
    <p:extLst>
      <p:ext uri="{BB962C8B-B14F-4D97-AF65-F5344CB8AC3E}">
        <p14:creationId xmlns:p14="http://schemas.microsoft.com/office/powerpoint/2010/main" val="212981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2F0F12-8BC0-5A4B-818A-5069BB827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593559-347E-8F4E-8768-60748167B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dirty="0"/>
              <a:t>Chaque jour, </a:t>
            </a:r>
            <a:r>
              <a:rPr lang="fr-FR" dirty="0" err="1"/>
              <a:t>ExpressFood</a:t>
            </a:r>
            <a:r>
              <a:rPr lang="fr-FR" dirty="0"/>
              <a:t> élabore 2 plats et 2 desserts à son QG avec l'aide de chefs expérimentés. Ces plats sont conditionnés à froid puis transmis à des livreurs à domicile qui "maraudent" ensuite dans les rues en attendant une livraison. Dès qu'un client a commandé, l'un des livreurs (qui possède déjà les plats dans un sac) est missionné pour livrer en moins de 20 minutes.</a:t>
            </a:r>
          </a:p>
          <a:p>
            <a:r>
              <a:rPr lang="fr-FR" dirty="0"/>
              <a:t>Sur son application, </a:t>
            </a:r>
            <a:r>
              <a:rPr lang="fr-FR" dirty="0" err="1"/>
              <a:t>ExpressFood</a:t>
            </a:r>
            <a:r>
              <a:rPr lang="fr-FR" dirty="0"/>
              <a:t> propose à ses clients de commander un ou plusieurs plats et desserts. Les frais de livraison sont gratuits. Les plats changent chaque jour.</a:t>
            </a:r>
          </a:p>
          <a:p>
            <a:r>
              <a:rPr lang="fr-FR" dirty="0"/>
              <a:t>Une fois la commande passée, le client a accès à une page lui indiquant si un livreur a pris sa commande et le temps estimé avant livraison.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679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E8FE-6FCC-5A4F-87B2-05B53C958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Conception de la solution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C1FD84-AE2F-C540-887D-690E902EC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43088"/>
            <a:ext cx="5257800" cy="4351338"/>
          </a:xfrm>
        </p:spPr>
        <p:txBody>
          <a:bodyPr/>
          <a:lstStyle/>
          <a:p>
            <a:pPr algn="ctr"/>
            <a:r>
              <a:rPr lang="fr-FR" dirty="0"/>
              <a:t>Diagramme de package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61B77BB4-F987-5548-9C18-84AA8204E6D1}"/>
              </a:ext>
            </a:extLst>
          </p:cNvPr>
          <p:cNvSpPr txBox="1">
            <a:spLocks/>
          </p:cNvSpPr>
          <p:nvPr/>
        </p:nvSpPr>
        <p:spPr>
          <a:xfrm>
            <a:off x="990600" y="1843088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Diagramme de contexte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0DA987B-E771-7244-843F-32336002E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15" y="2593788"/>
            <a:ext cx="4970503" cy="326090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ABBE231-CF39-734A-93EE-BA73FEEE5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726" y="2593788"/>
            <a:ext cx="5389656" cy="2981512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D347FE7-38E0-BC4F-B235-E35BE480F16A}"/>
              </a:ext>
            </a:extLst>
          </p:cNvPr>
          <p:cNvCxnSpPr/>
          <p:nvPr/>
        </p:nvCxnSpPr>
        <p:spPr>
          <a:xfrm>
            <a:off x="6020656" y="1767155"/>
            <a:ext cx="0" cy="483823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776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E8FE-6FCC-5A4F-87B2-05B53C958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71" y="252609"/>
            <a:ext cx="10369369" cy="638184"/>
          </a:xfrm>
        </p:spPr>
        <p:txBody>
          <a:bodyPr>
            <a:noAutofit/>
          </a:bodyPr>
          <a:lstStyle/>
          <a:p>
            <a:r>
              <a:rPr lang="fr-FR" sz="3200" dirty="0"/>
              <a:t>Cas d’utilisations et séquences : Création d’une commande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D347FE7-38E0-BC4F-B235-E35BE480F16A}"/>
              </a:ext>
            </a:extLst>
          </p:cNvPr>
          <p:cNvCxnSpPr/>
          <p:nvPr/>
        </p:nvCxnSpPr>
        <p:spPr>
          <a:xfrm>
            <a:off x="6020656" y="1767155"/>
            <a:ext cx="0" cy="483823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B13E4653-D317-F64A-A1F6-6947F6438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9880"/>
            <a:ext cx="5928975" cy="444295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4CF4002-5334-B94A-9CA5-055753355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994" y="1006247"/>
            <a:ext cx="3892547" cy="585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93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E8FE-6FCC-5A4F-87B2-05B53C958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71" y="252609"/>
            <a:ext cx="10369369" cy="638184"/>
          </a:xfrm>
        </p:spPr>
        <p:txBody>
          <a:bodyPr>
            <a:noAutofit/>
          </a:bodyPr>
          <a:lstStyle/>
          <a:p>
            <a:r>
              <a:rPr lang="fr-FR" sz="3200" dirty="0"/>
              <a:t>Cas d’utilisations et séquences : Ajout d’un plat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D347FE7-38E0-BC4F-B235-E35BE480F16A}"/>
              </a:ext>
            </a:extLst>
          </p:cNvPr>
          <p:cNvCxnSpPr/>
          <p:nvPr/>
        </p:nvCxnSpPr>
        <p:spPr>
          <a:xfrm>
            <a:off x="6020656" y="1767155"/>
            <a:ext cx="0" cy="483823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1F7561BE-1450-E741-9054-7A2C5C232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56" y="1767155"/>
            <a:ext cx="5132867" cy="415101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E47A9BF-ED78-1141-94FD-1BD3B5B6E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777" y="1074370"/>
            <a:ext cx="4429061" cy="563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7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8E8FE-6FCC-5A4F-87B2-05B53C958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71" y="252609"/>
            <a:ext cx="10369369" cy="638184"/>
          </a:xfrm>
        </p:spPr>
        <p:txBody>
          <a:bodyPr>
            <a:noAutofit/>
          </a:bodyPr>
          <a:lstStyle/>
          <a:p>
            <a:r>
              <a:rPr lang="fr-FR" sz="3200" dirty="0"/>
              <a:t>Cas d’utilisations et séquences : Livraison d’une commande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2D347FE7-38E0-BC4F-B235-E35BE480F16A}"/>
              </a:ext>
            </a:extLst>
          </p:cNvPr>
          <p:cNvCxnSpPr/>
          <p:nvPr/>
        </p:nvCxnSpPr>
        <p:spPr>
          <a:xfrm>
            <a:off x="6020656" y="1767155"/>
            <a:ext cx="0" cy="483823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492C3983-D9D4-B041-92FE-1D8FAC7B7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308" y="1408670"/>
            <a:ext cx="5458597" cy="544933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A4CAD4D-248C-5648-AC88-91F3D24C8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970" y="1124465"/>
            <a:ext cx="5064786" cy="57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43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">
            <a:extLst>
              <a:ext uri="{FF2B5EF4-FFF2-40B4-BE49-F238E27FC236}">
                <a16:creationId xmlns:a16="http://schemas.microsoft.com/office/drawing/2014/main" id="{80658B62-3202-D141-B18D-05410A34D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71" y="252609"/>
            <a:ext cx="10369369" cy="638184"/>
          </a:xfrm>
        </p:spPr>
        <p:txBody>
          <a:bodyPr>
            <a:noAutofit/>
          </a:bodyPr>
          <a:lstStyle/>
          <a:p>
            <a:r>
              <a:rPr lang="fr-FR" sz="3200" dirty="0"/>
              <a:t>Diagramme de classes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F1DC4ACA-B229-034E-AE8A-F0CB56CE6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380" y="487130"/>
            <a:ext cx="5354643" cy="611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38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08B5462C-E59D-0548-B335-B597F9E2F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245" y="321960"/>
            <a:ext cx="9452651" cy="6478453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80658B62-3202-D141-B18D-05410A34D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71" y="252609"/>
            <a:ext cx="10369369" cy="638184"/>
          </a:xfrm>
        </p:spPr>
        <p:txBody>
          <a:bodyPr>
            <a:noAutofit/>
          </a:bodyPr>
          <a:lstStyle/>
          <a:p>
            <a:r>
              <a:rPr lang="fr-FR" sz="3200" dirty="0"/>
              <a:t>Modèle physique de données</a:t>
            </a:r>
          </a:p>
        </p:txBody>
      </p:sp>
    </p:spTree>
    <p:extLst>
      <p:ext uri="{BB962C8B-B14F-4D97-AF65-F5344CB8AC3E}">
        <p14:creationId xmlns:p14="http://schemas.microsoft.com/office/powerpoint/2010/main" val="540939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F11DC60F-93BF-6E4F-8573-812991D80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081" y="0"/>
            <a:ext cx="8401838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46FFED4-3E56-AA4E-AB7D-0DF8EBF41374}"/>
              </a:ext>
            </a:extLst>
          </p:cNvPr>
          <p:cNvSpPr/>
          <p:nvPr/>
        </p:nvSpPr>
        <p:spPr>
          <a:xfrm>
            <a:off x="1895081" y="6351373"/>
            <a:ext cx="8401838" cy="5066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41304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3297</TotalTime>
  <Words>180</Words>
  <Application>Microsoft Macintosh PowerPoint</Application>
  <PresentationFormat>Grand écran</PresentationFormat>
  <Paragraphs>14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PROJET 4</vt:lpstr>
      <vt:lpstr>Contexte</vt:lpstr>
      <vt:lpstr>Conception de la solution technique</vt:lpstr>
      <vt:lpstr>Cas d’utilisations et séquences : Création d’une commande</vt:lpstr>
      <vt:lpstr>Cas d’utilisations et séquences : Ajout d’un plat</vt:lpstr>
      <vt:lpstr>Cas d’utilisations et séquences : Livraison d’une commande</vt:lpstr>
      <vt:lpstr>Diagramme de classes</vt:lpstr>
      <vt:lpstr>Modèle physique de données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4</dc:title>
  <dc:creator>Microsoft Office User</dc:creator>
  <cp:lastModifiedBy>Microsoft Office User</cp:lastModifiedBy>
  <cp:revision>14</cp:revision>
  <dcterms:created xsi:type="dcterms:W3CDTF">2019-11-22T10:21:07Z</dcterms:created>
  <dcterms:modified xsi:type="dcterms:W3CDTF">2019-12-02T14:09:28Z</dcterms:modified>
</cp:coreProperties>
</file>

<file path=docProps/thumbnail.jpeg>
</file>